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4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AB2D-BB47-45E3-B996-78F6D09D54ED}" type="datetimeFigureOut">
              <a:rPr lang="fr-FR" smtClean="0"/>
              <a:t>24/03/2012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BB95B-7020-4E03-8E68-FB66019CF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AB2D-BB47-45E3-B996-78F6D09D54ED}" type="datetimeFigureOut">
              <a:rPr lang="fr-FR" smtClean="0"/>
              <a:t>24/03/2012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BB95B-7020-4E03-8E68-FB66019CF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AB2D-BB47-45E3-B996-78F6D09D54ED}" type="datetimeFigureOut">
              <a:rPr lang="fr-FR" smtClean="0"/>
              <a:t>24/03/2012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BB95B-7020-4E03-8E68-FB66019CF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AB2D-BB47-45E3-B996-78F6D09D54ED}" type="datetimeFigureOut">
              <a:rPr lang="fr-FR" smtClean="0"/>
              <a:t>24/03/2012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BB95B-7020-4E03-8E68-FB66019CF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AB2D-BB47-45E3-B996-78F6D09D54ED}" type="datetimeFigureOut">
              <a:rPr lang="fr-FR" smtClean="0"/>
              <a:t>24/03/2012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BB95B-7020-4E03-8E68-FB66019CF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AB2D-BB47-45E3-B996-78F6D09D54ED}" type="datetimeFigureOut">
              <a:rPr lang="fr-FR" smtClean="0"/>
              <a:t>24/03/2012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BB95B-7020-4E03-8E68-FB66019CF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AB2D-BB47-45E3-B996-78F6D09D54ED}" type="datetimeFigureOut">
              <a:rPr lang="fr-FR" smtClean="0"/>
              <a:t>24/03/2012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BB95B-7020-4E03-8E68-FB66019CF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AB2D-BB47-45E3-B996-78F6D09D54ED}" type="datetimeFigureOut">
              <a:rPr lang="fr-FR" smtClean="0"/>
              <a:t>24/03/2012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BB95B-7020-4E03-8E68-FB66019CF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AB2D-BB47-45E3-B996-78F6D09D54ED}" type="datetimeFigureOut">
              <a:rPr lang="fr-FR" smtClean="0"/>
              <a:t>24/03/2012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BB95B-7020-4E03-8E68-FB66019CF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AB2D-BB47-45E3-B996-78F6D09D54ED}" type="datetimeFigureOut">
              <a:rPr lang="fr-FR" smtClean="0"/>
              <a:t>24/03/2012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BB95B-7020-4E03-8E68-FB66019CF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AB2D-BB47-45E3-B996-78F6D09D54ED}" type="datetimeFigureOut">
              <a:rPr lang="fr-FR" smtClean="0"/>
              <a:t>24/03/2012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BB95B-7020-4E03-8E68-FB66019CFA7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DAB2D-BB47-45E3-B996-78F6D09D54ED}" type="datetimeFigureOut">
              <a:rPr lang="fr-FR" smtClean="0"/>
              <a:t>24/03/2012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BB95B-7020-4E03-8E68-FB66019CFA7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iapositive_Microsoft_Office_PowerPoint1.sld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-1" y="0"/>
          <a:ext cx="9169471" cy="6858000"/>
        </p:xfrm>
        <a:graphic>
          <a:graphicData uri="http://schemas.openxmlformats.org/presentationml/2006/ole">
            <p:oleObj spid="_x0000_s1029" name="Diapositive" r:id="rId3" imgW="4570603" imgH="3427427" progId="PowerPoint.Slide.12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Thème Office</vt:lpstr>
      <vt:lpstr>Diapositive Microsoft Office PowerPoint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Zeinab</dc:creator>
  <cp:lastModifiedBy>Zeinab</cp:lastModifiedBy>
  <cp:revision>1</cp:revision>
  <dcterms:created xsi:type="dcterms:W3CDTF">2012-03-24T18:57:56Z</dcterms:created>
  <dcterms:modified xsi:type="dcterms:W3CDTF">2012-03-24T19:01:55Z</dcterms:modified>
</cp:coreProperties>
</file>